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63" r:id="rId6"/>
    <p:sldId id="262" r:id="rId7"/>
    <p:sldId id="264" r:id="rId8"/>
    <p:sldId id="265" r:id="rId9"/>
    <p:sldId id="266" r:id="rId10"/>
    <p:sldId id="267" r:id="rId11"/>
    <p:sldId id="268" r:id="rId12"/>
    <p:sldId id="269" r:id="rId13"/>
    <p:sldId id="270" r:id="rId14"/>
    <p:sldId id="259" r:id="rId15"/>
    <p:sldId id="272" r:id="rId16"/>
    <p:sldId id="271" r:id="rId17"/>
    <p:sldId id="273"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7" d="100"/>
          <a:sy n="77" d="100"/>
        </p:scale>
        <p:origin x="2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40000"/>
            <a:lum/>
          </a:blip>
          <a:srcRect/>
          <a:stretch>
            <a:fillRect t="-68000" b="-2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A89A-4651-4CF9-868C-D75BB2E3E65F}"/>
              </a:ext>
            </a:extLst>
          </p:cNvPr>
          <p:cNvSpPr>
            <a:spLocks noGrp="1"/>
          </p:cNvSpPr>
          <p:nvPr>
            <p:ph type="ctrTitle"/>
          </p:nvPr>
        </p:nvSpPr>
        <p:spPr>
          <a:xfrm>
            <a:off x="1524000" y="1122363"/>
            <a:ext cx="9144000" cy="2387600"/>
          </a:xfrm>
          <a:solidFill>
            <a:srgbClr val="FFFFFF">
              <a:alpha val="50196"/>
            </a:srgbClr>
          </a:solidFill>
        </p:spPr>
        <p:txBody>
          <a:bodyPr anchor="b">
            <a:noAutofit/>
          </a:bodyPr>
          <a:lstStyle>
            <a:lvl1pPr algn="ctr">
              <a:defRPr sz="1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7ADD155-D062-4B36-93CC-982E79B6F9DA}"/>
              </a:ext>
            </a:extLst>
          </p:cNvPr>
          <p:cNvSpPr>
            <a:spLocks noGrp="1"/>
          </p:cNvSpPr>
          <p:nvPr>
            <p:ph type="subTitle" idx="1"/>
          </p:nvPr>
        </p:nvSpPr>
        <p:spPr>
          <a:xfrm>
            <a:off x="1524000" y="3602038"/>
            <a:ext cx="9144000" cy="1655762"/>
          </a:xfrm>
          <a:solidFill>
            <a:srgbClr val="FFFFFF">
              <a:alpha val="50196"/>
            </a:srgbClr>
          </a:solidFill>
        </p:spPr>
        <p:txBody>
          <a:bodyPr vert="horz" lIns="91440" tIns="45720" rIns="91440" bIns="45720" rtlCol="0" anchor="b">
            <a:noAutofit/>
          </a:bodyPr>
          <a:lstStyle>
            <a:lvl1pPr>
              <a:defRPr lang="en-US" sz="6000" dirty="0">
                <a:latin typeface="+mj-lt"/>
                <a:ea typeface="+mj-ea"/>
                <a:cs typeface="+mj-cs"/>
              </a:defRPr>
            </a:lvl1pPr>
          </a:lstStyle>
          <a:p>
            <a:pPr lvl="0" algn="ctr">
              <a:spcBef>
                <a:spcPct val="0"/>
              </a:spcBef>
              <a:buNone/>
            </a:pPr>
            <a:r>
              <a:rPr lang="en-US"/>
              <a:t>Click to edit Master subtitle style</a:t>
            </a:r>
            <a:endParaRPr lang="en-US" dirty="0"/>
          </a:p>
        </p:txBody>
      </p:sp>
      <p:sp>
        <p:nvSpPr>
          <p:cNvPr id="4" name="Date Placeholder 3">
            <a:extLst>
              <a:ext uri="{FF2B5EF4-FFF2-40B4-BE49-F238E27FC236}">
                <a16:creationId xmlns:a16="http://schemas.microsoft.com/office/drawing/2014/main" id="{570B76EF-CF9F-462F-AC09-434F70B732A6}"/>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5" name="Footer Placeholder 4">
            <a:extLst>
              <a:ext uri="{FF2B5EF4-FFF2-40B4-BE49-F238E27FC236}">
                <a16:creationId xmlns:a16="http://schemas.microsoft.com/office/drawing/2014/main" id="{82126E2F-80CB-4E15-97AF-0CEB736E7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87B8E-4E23-43B9-A56A-60F19C1DFC2E}"/>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1653999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DF9C1-E68E-4353-878A-4BB7075298B2}"/>
              </a:ext>
            </a:extLst>
          </p:cNvPr>
          <p:cNvSpPr>
            <a:spLocks noGrp="1"/>
          </p:cNvSpPr>
          <p:nvPr>
            <p:ph type="title"/>
          </p:nvPr>
        </p:nvSpPr>
        <p:spPr>
          <a:solidFill>
            <a:srgbClr val="FFFFFF">
              <a:alpha val="50196"/>
            </a:srgbClr>
          </a:solidFill>
        </p:spPr>
        <p:txBody>
          <a:bodyPr/>
          <a:lstStyle/>
          <a:p>
            <a:r>
              <a:rPr lang="en-US"/>
              <a:t>Click to edit Master title style</a:t>
            </a:r>
          </a:p>
        </p:txBody>
      </p:sp>
      <p:sp>
        <p:nvSpPr>
          <p:cNvPr id="3" name="Content Placeholder 2">
            <a:extLst>
              <a:ext uri="{FF2B5EF4-FFF2-40B4-BE49-F238E27FC236}">
                <a16:creationId xmlns:a16="http://schemas.microsoft.com/office/drawing/2014/main" id="{0598892D-4EE6-44BC-AAD8-BE0E3FCD1977}"/>
              </a:ext>
            </a:extLst>
          </p:cNvPr>
          <p:cNvSpPr>
            <a:spLocks noGrp="1"/>
          </p:cNvSpPr>
          <p:nvPr>
            <p:ph idx="1"/>
          </p:nvPr>
        </p:nvSpPr>
        <p:spPr>
          <a:solidFill>
            <a:srgbClr val="FFFFFF">
              <a:alpha val="50196"/>
            </a:srgb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4698C-65C5-453E-B591-D494D29FB57B}"/>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5" name="Footer Placeholder 4">
            <a:extLst>
              <a:ext uri="{FF2B5EF4-FFF2-40B4-BE49-F238E27FC236}">
                <a16:creationId xmlns:a16="http://schemas.microsoft.com/office/drawing/2014/main" id="{641240B1-350B-4549-A342-24AE88A47F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56078-5CAC-4523-AB4B-940F0E1D16A6}"/>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1181647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50BF-A89F-4FB8-B822-4C774B7BF9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AB69FB-B383-4FEC-8DB7-D09D41D321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E32E5BC-E93B-476E-81B1-D5DC36CC48D8}"/>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5" name="Footer Placeholder 4">
            <a:extLst>
              <a:ext uri="{FF2B5EF4-FFF2-40B4-BE49-F238E27FC236}">
                <a16:creationId xmlns:a16="http://schemas.microsoft.com/office/drawing/2014/main" id="{06A6B0BD-8CBC-4DBF-B3CB-E5AF8C8F41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583310-2ADB-4B11-8353-07FC061A0877}"/>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457388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alphaModFix amt="40000"/>
            <a:lum/>
          </a:blip>
          <a:srcRect/>
          <a:stretch>
            <a:fillRect t="-10000" b="-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88D9-21C9-42DC-B6CF-6B3D34719661}"/>
              </a:ext>
            </a:extLst>
          </p:cNvPr>
          <p:cNvSpPr>
            <a:spLocks noGrp="1"/>
          </p:cNvSpPr>
          <p:nvPr>
            <p:ph type="title"/>
          </p:nvPr>
        </p:nvSpPr>
        <p:spPr>
          <a:solidFill>
            <a:srgbClr val="FFFFFF">
              <a:alpha val="50196"/>
            </a:srgbClr>
          </a:solidFill>
        </p:spPr>
        <p:txBody>
          <a:bodyPr/>
          <a:lstStyle/>
          <a:p>
            <a:r>
              <a:rPr lang="en-US"/>
              <a:t>Click to edit Master title style</a:t>
            </a:r>
          </a:p>
        </p:txBody>
      </p:sp>
      <p:sp>
        <p:nvSpPr>
          <p:cNvPr id="3" name="Content Placeholder 2">
            <a:extLst>
              <a:ext uri="{FF2B5EF4-FFF2-40B4-BE49-F238E27FC236}">
                <a16:creationId xmlns:a16="http://schemas.microsoft.com/office/drawing/2014/main" id="{42939937-9846-47E3-ACC0-89396869AF64}"/>
              </a:ext>
            </a:extLst>
          </p:cNvPr>
          <p:cNvSpPr>
            <a:spLocks noGrp="1"/>
          </p:cNvSpPr>
          <p:nvPr>
            <p:ph sz="half" idx="1"/>
          </p:nvPr>
        </p:nvSpPr>
        <p:spPr>
          <a:xfrm>
            <a:off x="838200" y="1825625"/>
            <a:ext cx="5181600" cy="4351338"/>
          </a:xfrm>
          <a:solidFill>
            <a:srgbClr val="FFFFFF">
              <a:alpha val="50196"/>
            </a:srgb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6CCDF6-CA39-4310-966C-AF638621FB13}"/>
              </a:ext>
            </a:extLst>
          </p:cNvPr>
          <p:cNvSpPr>
            <a:spLocks noGrp="1"/>
          </p:cNvSpPr>
          <p:nvPr>
            <p:ph sz="half" idx="2"/>
          </p:nvPr>
        </p:nvSpPr>
        <p:spPr>
          <a:xfrm>
            <a:off x="6172200" y="1825625"/>
            <a:ext cx="5181600" cy="4351338"/>
          </a:xfrm>
          <a:solidFill>
            <a:srgbClr val="FFFFFF">
              <a:alpha val="50196"/>
            </a:srgb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ADDC0E-07CB-471B-8BA8-AEF98E65ED8F}"/>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6" name="Footer Placeholder 5">
            <a:extLst>
              <a:ext uri="{FF2B5EF4-FFF2-40B4-BE49-F238E27FC236}">
                <a16:creationId xmlns:a16="http://schemas.microsoft.com/office/drawing/2014/main" id="{FE3D2EFB-CDA4-419F-961B-8D6E9CCD8A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D88A1E-424A-4F5B-A45A-9C51BC82BC3A}"/>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883610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BBFED-55B0-4D37-A072-4E311504DACC}"/>
              </a:ext>
            </a:extLst>
          </p:cNvPr>
          <p:cNvSpPr>
            <a:spLocks noGrp="1"/>
          </p:cNvSpPr>
          <p:nvPr>
            <p:ph type="title"/>
          </p:nvPr>
        </p:nvSpPr>
        <p:spPr>
          <a:xfrm>
            <a:off x="839788" y="365125"/>
            <a:ext cx="10515600" cy="1325563"/>
          </a:xfrm>
          <a:solidFill>
            <a:srgbClr val="FFFFFF">
              <a:alpha val="49020"/>
            </a:srgbClr>
          </a:solidFill>
        </p:spPr>
        <p:txBody>
          <a:bodyPr/>
          <a:lstStyle/>
          <a:p>
            <a:r>
              <a:rPr lang="en-US"/>
              <a:t>Click to edit Master title style</a:t>
            </a:r>
          </a:p>
        </p:txBody>
      </p:sp>
      <p:sp>
        <p:nvSpPr>
          <p:cNvPr id="3" name="Text Placeholder 2">
            <a:extLst>
              <a:ext uri="{FF2B5EF4-FFF2-40B4-BE49-F238E27FC236}">
                <a16:creationId xmlns:a16="http://schemas.microsoft.com/office/drawing/2014/main" id="{EC6A0521-0635-4C7D-8E46-BA71772CC22C}"/>
              </a:ext>
            </a:extLst>
          </p:cNvPr>
          <p:cNvSpPr>
            <a:spLocks noGrp="1"/>
          </p:cNvSpPr>
          <p:nvPr>
            <p:ph type="body" idx="1"/>
          </p:nvPr>
        </p:nvSpPr>
        <p:spPr>
          <a:xfrm>
            <a:off x="839788" y="1681163"/>
            <a:ext cx="5157787" cy="823912"/>
          </a:xfrm>
          <a:solidFill>
            <a:srgbClr val="FFFFFF">
              <a:alpha val="50196"/>
            </a:srgbClr>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36B4867-2C3F-4767-9328-6B316E53C640}"/>
              </a:ext>
            </a:extLst>
          </p:cNvPr>
          <p:cNvSpPr>
            <a:spLocks noGrp="1"/>
          </p:cNvSpPr>
          <p:nvPr>
            <p:ph sz="half" idx="2"/>
          </p:nvPr>
        </p:nvSpPr>
        <p:spPr>
          <a:xfrm>
            <a:off x="839788" y="2505075"/>
            <a:ext cx="5157787" cy="3684588"/>
          </a:xfrm>
          <a:solidFill>
            <a:srgbClr val="FFFFFF">
              <a:alpha val="50196"/>
            </a:srgb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A96E9F-07DA-47BA-84DD-FE4FD3020AE7}"/>
              </a:ext>
            </a:extLst>
          </p:cNvPr>
          <p:cNvSpPr>
            <a:spLocks noGrp="1"/>
          </p:cNvSpPr>
          <p:nvPr>
            <p:ph type="body" sz="quarter" idx="3"/>
          </p:nvPr>
        </p:nvSpPr>
        <p:spPr>
          <a:xfrm>
            <a:off x="6172200" y="1681163"/>
            <a:ext cx="5183188" cy="823912"/>
          </a:xfrm>
          <a:solidFill>
            <a:srgbClr val="FFFFFF">
              <a:alpha val="50196"/>
            </a:srgbClr>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5E6131-0B1A-42B6-96CE-CB17BAADBE6A}"/>
              </a:ext>
            </a:extLst>
          </p:cNvPr>
          <p:cNvSpPr>
            <a:spLocks noGrp="1"/>
          </p:cNvSpPr>
          <p:nvPr>
            <p:ph sz="quarter" idx="4"/>
          </p:nvPr>
        </p:nvSpPr>
        <p:spPr>
          <a:xfrm>
            <a:off x="6172200" y="2505075"/>
            <a:ext cx="5183188" cy="3684588"/>
          </a:xfrm>
          <a:solidFill>
            <a:srgbClr val="FFFFFF">
              <a:alpha val="50196"/>
            </a:srgb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0BEEC5-DAFB-45CA-8377-C6D89B870783}"/>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8" name="Footer Placeholder 7">
            <a:extLst>
              <a:ext uri="{FF2B5EF4-FFF2-40B4-BE49-F238E27FC236}">
                <a16:creationId xmlns:a16="http://schemas.microsoft.com/office/drawing/2014/main" id="{66506966-E723-46DA-8989-5B7CD6AF8D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8404D5-9A72-486A-B448-2D60AE5D2B55}"/>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1884648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alphaModFix amt="40000"/>
            <a:lum/>
          </a:blip>
          <a:srcRect/>
          <a:stretch>
            <a:fillRect t="-18000" b="-1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026A-66AC-4AB0-B543-DF2AC8DAEF3E}"/>
              </a:ext>
            </a:extLst>
          </p:cNvPr>
          <p:cNvSpPr>
            <a:spLocks noGrp="1"/>
          </p:cNvSpPr>
          <p:nvPr>
            <p:ph type="title"/>
          </p:nvPr>
        </p:nvSpPr>
        <p:spPr>
          <a:solidFill>
            <a:srgbClr val="FFFFFF">
              <a:alpha val="50196"/>
            </a:srgbClr>
          </a:solidFill>
        </p:spPr>
        <p:txBody>
          <a:bodyPr/>
          <a:lstStyle/>
          <a:p>
            <a:r>
              <a:rPr lang="en-US"/>
              <a:t>Click to edit Master title style</a:t>
            </a:r>
          </a:p>
        </p:txBody>
      </p:sp>
      <p:sp>
        <p:nvSpPr>
          <p:cNvPr id="3" name="Date Placeholder 2">
            <a:extLst>
              <a:ext uri="{FF2B5EF4-FFF2-40B4-BE49-F238E27FC236}">
                <a16:creationId xmlns:a16="http://schemas.microsoft.com/office/drawing/2014/main" id="{A939AFE9-107E-40A4-838B-883DA307F22A}"/>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4" name="Footer Placeholder 3">
            <a:extLst>
              <a:ext uri="{FF2B5EF4-FFF2-40B4-BE49-F238E27FC236}">
                <a16:creationId xmlns:a16="http://schemas.microsoft.com/office/drawing/2014/main" id="{9F3048BB-13CD-44B2-AE9E-90BC0DE464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D7BB49-E057-49A8-84BB-7364A8C9E4D2}"/>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4260074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alphaModFix amt="40000"/>
            <a:lum/>
          </a:blip>
          <a:srcRect/>
          <a:stretch>
            <a:fillRect t="-12000" b="-12000"/>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03B8CD-C7B9-4D7A-A725-3970F4DF13EB}"/>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3" name="Footer Placeholder 2">
            <a:extLst>
              <a:ext uri="{FF2B5EF4-FFF2-40B4-BE49-F238E27FC236}">
                <a16:creationId xmlns:a16="http://schemas.microsoft.com/office/drawing/2014/main" id="{06EE15FE-06B9-4178-9C8E-1E3C3EE4C7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652E40-8926-48D2-AA62-76020CC47115}"/>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3178321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CEFF-67B1-4F49-ACF9-47D49C393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2DEFC5-BCE4-4EBD-9BC6-880428B53B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9A5AFE-2AB4-419C-80AD-6AE19403A8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F68D00-3984-47ED-9D2E-8280B6EF2B0D}"/>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6" name="Footer Placeholder 5">
            <a:extLst>
              <a:ext uri="{FF2B5EF4-FFF2-40B4-BE49-F238E27FC236}">
                <a16:creationId xmlns:a16="http://schemas.microsoft.com/office/drawing/2014/main" id="{2DE57532-71BC-45EC-9CFE-06625F6D5F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FE2030-EA87-4A43-966F-A6A2D7F7219C}"/>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1355288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DEC6-7326-4D95-B5F5-EEADF5E8D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5D4A7F-1572-4812-AFCE-1406D253C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AF3FB7-6330-43A5-B8FA-3A93A2FA82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A764FB-1448-4D10-83C7-D016E5256698}"/>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6" name="Footer Placeholder 5">
            <a:extLst>
              <a:ext uri="{FF2B5EF4-FFF2-40B4-BE49-F238E27FC236}">
                <a16:creationId xmlns:a16="http://schemas.microsoft.com/office/drawing/2014/main" id="{8995505E-47B9-45D1-B158-9456C31918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3D3C94-C358-42B4-8047-520FCDBAF1F8}"/>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4282173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E5884-B0F3-48E5-8F1C-31E067D677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B108DC-30B7-4B4C-8002-7D7AAB74E71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6BAE78-6F6F-434E-90C4-6784E77B3290}"/>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5" name="Footer Placeholder 4">
            <a:extLst>
              <a:ext uri="{FF2B5EF4-FFF2-40B4-BE49-F238E27FC236}">
                <a16:creationId xmlns:a16="http://schemas.microsoft.com/office/drawing/2014/main" id="{2FB62646-E4BB-45E6-B4B7-2DD84712C5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8165A2-CAD9-4E13-A9E9-C63AD9FF5B64}"/>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147951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5DF71C-9B6F-43D9-AA42-51B2FF4A91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5FAC1C-97A9-4260-8AAA-98CCC694E48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F39773-9354-47E1-8921-14BDD992E61A}"/>
              </a:ext>
            </a:extLst>
          </p:cNvPr>
          <p:cNvSpPr>
            <a:spLocks noGrp="1"/>
          </p:cNvSpPr>
          <p:nvPr>
            <p:ph type="dt" sz="half" idx="10"/>
          </p:nvPr>
        </p:nvSpPr>
        <p:spPr/>
        <p:txBody>
          <a:bodyPr/>
          <a:lstStyle/>
          <a:p>
            <a:fld id="{9A7C0AF5-0C8B-4EF1-A696-4F90DDBDEAFF}" type="datetimeFigureOut">
              <a:rPr lang="en-US" smtClean="0"/>
              <a:t>6/29/2018</a:t>
            </a:fld>
            <a:endParaRPr lang="en-US"/>
          </a:p>
        </p:txBody>
      </p:sp>
      <p:sp>
        <p:nvSpPr>
          <p:cNvPr id="5" name="Footer Placeholder 4">
            <a:extLst>
              <a:ext uri="{FF2B5EF4-FFF2-40B4-BE49-F238E27FC236}">
                <a16:creationId xmlns:a16="http://schemas.microsoft.com/office/drawing/2014/main" id="{A812D4E8-8A5C-4E9D-9375-74B4BB633E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0D605-A540-4C77-BDBB-20F76CB45FB9}"/>
              </a:ext>
            </a:extLst>
          </p:cNvPr>
          <p:cNvSpPr>
            <a:spLocks noGrp="1"/>
          </p:cNvSpPr>
          <p:nvPr>
            <p:ph type="sldNum" sz="quarter" idx="12"/>
          </p:nvPr>
        </p:nvSpPr>
        <p:spPr/>
        <p:txBody>
          <a:bodyPr/>
          <a:lstStyle/>
          <a:p>
            <a:fld id="{9DA259FC-AA36-4057-976B-D645E595D55B}" type="slidenum">
              <a:rPr lang="en-US" smtClean="0"/>
              <a:t>‹#›</a:t>
            </a:fld>
            <a:endParaRPr lang="en-US"/>
          </a:p>
        </p:txBody>
      </p:sp>
    </p:spTree>
    <p:extLst>
      <p:ext uri="{BB962C8B-B14F-4D97-AF65-F5344CB8AC3E}">
        <p14:creationId xmlns:p14="http://schemas.microsoft.com/office/powerpoint/2010/main" val="3673844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t="-44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EAF630-998A-4277-BB9E-7CBCA3997CEA}"/>
              </a:ext>
            </a:extLst>
          </p:cNvPr>
          <p:cNvSpPr>
            <a:spLocks noGrp="1"/>
          </p:cNvSpPr>
          <p:nvPr>
            <p:ph type="title"/>
          </p:nvPr>
        </p:nvSpPr>
        <p:spPr>
          <a:xfrm>
            <a:off x="838200" y="365125"/>
            <a:ext cx="10515600" cy="1325563"/>
          </a:xfrm>
          <a:prstGeom prst="rect">
            <a:avLst/>
          </a:prstGeom>
          <a:solidFill>
            <a:srgbClr val="FFFFFF">
              <a:alpha val="50196"/>
            </a:srgbClr>
          </a:solid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2617BA-C914-4A6E-8FDC-67607E0CA586}"/>
              </a:ext>
            </a:extLst>
          </p:cNvPr>
          <p:cNvSpPr>
            <a:spLocks noGrp="1"/>
          </p:cNvSpPr>
          <p:nvPr>
            <p:ph type="body" idx="1"/>
          </p:nvPr>
        </p:nvSpPr>
        <p:spPr>
          <a:xfrm>
            <a:off x="838200" y="1825625"/>
            <a:ext cx="10515600" cy="4351338"/>
          </a:xfrm>
          <a:prstGeom prst="rect">
            <a:avLst/>
          </a:prstGeom>
          <a:solidFill>
            <a:srgbClr val="FFFFFF">
              <a:alpha val="50196"/>
            </a:srgbClr>
          </a:solidFill>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99269-4C72-4C53-9905-ECE17EDADB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C0AF5-0C8B-4EF1-A696-4F90DDBDEAFF}" type="datetimeFigureOut">
              <a:rPr lang="en-US" smtClean="0"/>
              <a:t>6/29/2018</a:t>
            </a:fld>
            <a:endParaRPr lang="en-US"/>
          </a:p>
        </p:txBody>
      </p:sp>
      <p:sp>
        <p:nvSpPr>
          <p:cNvPr id="5" name="Footer Placeholder 4">
            <a:extLst>
              <a:ext uri="{FF2B5EF4-FFF2-40B4-BE49-F238E27FC236}">
                <a16:creationId xmlns:a16="http://schemas.microsoft.com/office/drawing/2014/main" id="{CD60B5D9-D563-4B6A-9629-2D4F92453C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887860-5033-4CA4-BB05-A7779C524C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259FC-AA36-4057-976B-D645E595D55B}" type="slidenum">
              <a:rPr lang="en-US" smtClean="0"/>
              <a:t>‹#›</a:t>
            </a:fld>
            <a:endParaRPr lang="en-US"/>
          </a:p>
        </p:txBody>
      </p:sp>
    </p:spTree>
    <p:extLst>
      <p:ext uri="{BB962C8B-B14F-4D97-AF65-F5344CB8AC3E}">
        <p14:creationId xmlns:p14="http://schemas.microsoft.com/office/powerpoint/2010/main" val="1755444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A4BB5-1064-45A6-BAEA-D87C25CBB336}"/>
              </a:ext>
            </a:extLst>
          </p:cNvPr>
          <p:cNvSpPr>
            <a:spLocks noGrp="1"/>
          </p:cNvSpPr>
          <p:nvPr>
            <p:ph type="ctrTitle"/>
          </p:nvPr>
        </p:nvSpPr>
        <p:spPr>
          <a:solidFill>
            <a:schemeClr val="bg1">
              <a:lumMod val="95000"/>
              <a:alpha val="50000"/>
            </a:schemeClr>
          </a:solidFill>
        </p:spPr>
        <p:txBody>
          <a:bodyPr>
            <a:normAutofit/>
          </a:bodyPr>
          <a:lstStyle/>
          <a:p>
            <a:r>
              <a:rPr lang="en-US" sz="16600" dirty="0">
                <a:cs typeface="Leelawadee UI Semilight" panose="020B0402040204020203" pitchFamily="34" charset="-34"/>
              </a:rPr>
              <a:t>Session 13</a:t>
            </a:r>
          </a:p>
        </p:txBody>
      </p:sp>
      <p:sp>
        <p:nvSpPr>
          <p:cNvPr id="3" name="Subtitle 2">
            <a:extLst>
              <a:ext uri="{FF2B5EF4-FFF2-40B4-BE49-F238E27FC236}">
                <a16:creationId xmlns:a16="http://schemas.microsoft.com/office/drawing/2014/main" id="{C2384C2F-087F-4BDE-8C49-8B5C4F0D14C7}"/>
              </a:ext>
            </a:extLst>
          </p:cNvPr>
          <p:cNvSpPr>
            <a:spLocks noGrp="1"/>
          </p:cNvSpPr>
          <p:nvPr>
            <p:ph type="subTitle" idx="1"/>
          </p:nvPr>
        </p:nvSpPr>
        <p:spPr>
          <a:solidFill>
            <a:schemeClr val="bg1">
              <a:alpha val="50000"/>
            </a:schemeClr>
          </a:solidFill>
        </p:spPr>
        <p:txBody>
          <a:bodyPr>
            <a:normAutofit/>
          </a:bodyPr>
          <a:lstStyle/>
          <a:p>
            <a:r>
              <a:rPr lang="en-US" sz="6000" dirty="0"/>
              <a:t>A World at Peace</a:t>
            </a:r>
          </a:p>
        </p:txBody>
      </p:sp>
    </p:spTree>
    <p:extLst>
      <p:ext uri="{BB962C8B-B14F-4D97-AF65-F5344CB8AC3E}">
        <p14:creationId xmlns:p14="http://schemas.microsoft.com/office/powerpoint/2010/main" val="1931175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p:txBody>
          <a:bodyPr/>
          <a:lstStyle/>
          <a:p>
            <a:r>
              <a:rPr lang="en-US" dirty="0"/>
              <a:t>What are some ways that the Kingdom of God is different from the kingdoms of this world?</a:t>
            </a:r>
          </a:p>
          <a:p>
            <a:r>
              <a:rPr lang="en-US" dirty="0"/>
              <a:t>Is it possible for a kingdom of this world to perform the duties of the Kingdom of God? Why or Why Not</a:t>
            </a:r>
          </a:p>
          <a:p>
            <a:r>
              <a:rPr lang="en-US" dirty="0"/>
              <a:t>Is it possible the Kingdom of God to perform the duties of the kingdoms of this world? Why or Why Not</a:t>
            </a:r>
          </a:p>
          <a:p>
            <a:r>
              <a:rPr lang="en-US" dirty="0"/>
              <a:t>God has ordained different purposes for the Kingdom of God and the kingdoms of this world.</a:t>
            </a:r>
          </a:p>
          <a:p>
            <a:endParaRPr lang="en-US" dirty="0"/>
          </a:p>
        </p:txBody>
      </p:sp>
    </p:spTree>
    <p:extLst>
      <p:ext uri="{BB962C8B-B14F-4D97-AF65-F5344CB8AC3E}">
        <p14:creationId xmlns:p14="http://schemas.microsoft.com/office/powerpoint/2010/main" val="1738271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Review</a:t>
            </a:r>
          </a:p>
        </p:txBody>
      </p:sp>
      <p:sp>
        <p:nvSpPr>
          <p:cNvPr id="5" name="Text Placeholder 4">
            <a:extLst>
              <a:ext uri="{FF2B5EF4-FFF2-40B4-BE49-F238E27FC236}">
                <a16:creationId xmlns:a16="http://schemas.microsoft.com/office/drawing/2014/main" id="{D37761DB-FEE0-4686-8FFC-1AD5B9E96317}"/>
              </a:ext>
            </a:extLst>
          </p:cNvPr>
          <p:cNvSpPr>
            <a:spLocks noGrp="1"/>
          </p:cNvSpPr>
          <p:nvPr>
            <p:ph type="body" idx="1"/>
          </p:nvPr>
        </p:nvSpPr>
        <p:spPr/>
        <p:txBody>
          <a:bodyPr/>
          <a:lstStyle/>
          <a:p>
            <a:r>
              <a:rPr lang="en-US" dirty="0"/>
              <a:t>Kingdom of God</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sz="half" idx="2"/>
          </p:nvPr>
        </p:nvSpPr>
        <p:spPr/>
        <p:txBody>
          <a:bodyPr/>
          <a:lstStyle/>
          <a:p>
            <a:r>
              <a:rPr lang="en-US" dirty="0"/>
              <a:t>Does not punish evil</a:t>
            </a:r>
          </a:p>
          <a:p>
            <a:r>
              <a:rPr lang="en-US" dirty="0"/>
              <a:t>Does not use terror</a:t>
            </a:r>
          </a:p>
          <a:p>
            <a:r>
              <a:rPr lang="en-US" dirty="0"/>
              <a:t>Does not avenge itself</a:t>
            </a:r>
          </a:p>
          <a:p>
            <a:r>
              <a:rPr lang="en-US" dirty="0"/>
              <a:t>Feeds and provides water to enemies</a:t>
            </a:r>
          </a:p>
          <a:p>
            <a:r>
              <a:rPr lang="en-US" dirty="0"/>
              <a:t>Conquers evil with good</a:t>
            </a:r>
          </a:p>
          <a:p>
            <a:r>
              <a:rPr lang="en-US" dirty="0"/>
              <a:t>Relies on God for vengeance</a:t>
            </a:r>
          </a:p>
        </p:txBody>
      </p:sp>
      <p:sp>
        <p:nvSpPr>
          <p:cNvPr id="6" name="Text Placeholder 5">
            <a:extLst>
              <a:ext uri="{FF2B5EF4-FFF2-40B4-BE49-F238E27FC236}">
                <a16:creationId xmlns:a16="http://schemas.microsoft.com/office/drawing/2014/main" id="{27FFBF1D-C225-4CCE-9834-9C44948FFA01}"/>
              </a:ext>
            </a:extLst>
          </p:cNvPr>
          <p:cNvSpPr>
            <a:spLocks noGrp="1"/>
          </p:cNvSpPr>
          <p:nvPr>
            <p:ph type="body" sz="quarter" idx="3"/>
          </p:nvPr>
        </p:nvSpPr>
        <p:spPr/>
        <p:txBody>
          <a:bodyPr/>
          <a:lstStyle/>
          <a:p>
            <a:r>
              <a:rPr lang="en-US" dirty="0"/>
              <a:t>Kingdoms of the World</a:t>
            </a:r>
          </a:p>
        </p:txBody>
      </p:sp>
      <p:sp>
        <p:nvSpPr>
          <p:cNvPr id="7" name="Content Placeholder 6">
            <a:extLst>
              <a:ext uri="{FF2B5EF4-FFF2-40B4-BE49-F238E27FC236}">
                <a16:creationId xmlns:a16="http://schemas.microsoft.com/office/drawing/2014/main" id="{5FE4C8A4-7617-4000-A614-2DCD57A990D7}"/>
              </a:ext>
            </a:extLst>
          </p:cNvPr>
          <p:cNvSpPr>
            <a:spLocks noGrp="1"/>
          </p:cNvSpPr>
          <p:nvPr>
            <p:ph sz="quarter" idx="4"/>
          </p:nvPr>
        </p:nvSpPr>
        <p:spPr/>
        <p:txBody>
          <a:bodyPr/>
          <a:lstStyle/>
          <a:p>
            <a:r>
              <a:rPr lang="en-US" dirty="0"/>
              <a:t>Punishes evil</a:t>
            </a:r>
          </a:p>
          <a:p>
            <a:r>
              <a:rPr lang="en-US" dirty="0"/>
              <a:t>Terror for good conduct</a:t>
            </a:r>
          </a:p>
          <a:p>
            <a:r>
              <a:rPr lang="en-US" dirty="0"/>
              <a:t>Avenges with the sword</a:t>
            </a:r>
          </a:p>
          <a:p>
            <a:r>
              <a:rPr lang="en-US" dirty="0"/>
              <a:t>Is not required to feed or provide water to enemies</a:t>
            </a:r>
          </a:p>
          <a:p>
            <a:r>
              <a:rPr lang="en-US" dirty="0"/>
              <a:t>Conquers evil with sword</a:t>
            </a:r>
          </a:p>
          <a:p>
            <a:r>
              <a:rPr lang="en-US" dirty="0"/>
              <a:t>Relies on self for vengeance</a:t>
            </a:r>
          </a:p>
        </p:txBody>
      </p:sp>
    </p:spTree>
    <p:extLst>
      <p:ext uri="{BB962C8B-B14F-4D97-AF65-F5344CB8AC3E}">
        <p14:creationId xmlns:p14="http://schemas.microsoft.com/office/powerpoint/2010/main" val="670562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Revelation - Introduction</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p:txBody>
          <a:bodyPr/>
          <a:lstStyle/>
          <a:p>
            <a:r>
              <a:rPr lang="en-US" dirty="0"/>
              <a:t>The story of the Bible comes to a logical and predictable conclusion.</a:t>
            </a:r>
          </a:p>
          <a:p>
            <a:r>
              <a:rPr lang="en-US" dirty="0"/>
              <a:t>After Acts, Christianity continually expands until it reaches every nation.</a:t>
            </a:r>
          </a:p>
          <a:p>
            <a:r>
              <a:rPr lang="en-US" dirty="0"/>
              <a:t>Christianity itself is made up of wheat and tares, sheep and wolves.</a:t>
            </a:r>
          </a:p>
          <a:p>
            <a:r>
              <a:rPr lang="en-US" dirty="0"/>
              <a:t>All nations continually to hate Christianity, especially the wheat/sheep type.</a:t>
            </a:r>
          </a:p>
          <a:p>
            <a:r>
              <a:rPr lang="en-US" dirty="0"/>
              <a:t>Persecution of sheep comes to a point where a just God is required to punish all nations with natural and supernatural judgements.</a:t>
            </a:r>
          </a:p>
        </p:txBody>
      </p:sp>
    </p:spTree>
    <p:extLst>
      <p:ext uri="{BB962C8B-B14F-4D97-AF65-F5344CB8AC3E}">
        <p14:creationId xmlns:p14="http://schemas.microsoft.com/office/powerpoint/2010/main" val="4023058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Question</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a:pPr>
            <a:r>
              <a:rPr lang="en-US" dirty="0"/>
              <a:t>How are Christians portrayed throughout the book of Revelation?</a:t>
            </a:r>
          </a:p>
        </p:txBody>
      </p:sp>
    </p:spTree>
    <p:extLst>
      <p:ext uri="{BB962C8B-B14F-4D97-AF65-F5344CB8AC3E}">
        <p14:creationId xmlns:p14="http://schemas.microsoft.com/office/powerpoint/2010/main" val="627541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Suffering Servants</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r>
              <a:rPr lang="en-US" dirty="0"/>
              <a:t>Revelation 6:9-11	</a:t>
            </a:r>
          </a:p>
          <a:p>
            <a:pPr marL="457200" lvl="1" indent="0">
              <a:buNone/>
            </a:pPr>
            <a:r>
              <a:rPr lang="en-US" dirty="0"/>
              <a:t> those who had been slaughtered because of the word of God</a:t>
            </a:r>
          </a:p>
          <a:p>
            <a:r>
              <a:rPr lang="en-US" dirty="0"/>
              <a:t>Revelation 12:10-11</a:t>
            </a:r>
          </a:p>
          <a:p>
            <a:pPr marL="457200" lvl="1" indent="0">
              <a:buNone/>
            </a:pPr>
            <a:r>
              <a:rPr lang="en-US" dirty="0"/>
              <a:t>for they did not love their lives to the point of death</a:t>
            </a:r>
          </a:p>
          <a:p>
            <a:r>
              <a:rPr lang="en-US" dirty="0"/>
              <a:t>Revelation 13:9-10</a:t>
            </a:r>
          </a:p>
          <a:p>
            <a:pPr marL="457200" lvl="1" indent="0">
              <a:buNone/>
            </a:pPr>
            <a:r>
              <a:rPr lang="en-US" dirty="0"/>
              <a:t>if anyone is to be killed with a sword, with a sword he will be killed</a:t>
            </a:r>
          </a:p>
          <a:p>
            <a:r>
              <a:rPr lang="en-US" dirty="0"/>
              <a:t>Revelation 16:5-6</a:t>
            </a:r>
          </a:p>
          <a:p>
            <a:pPr marL="457200" lvl="1" indent="0">
              <a:buNone/>
            </a:pPr>
            <a:r>
              <a:rPr lang="en-US" dirty="0"/>
              <a:t>they poured out the blood of the saints and the prophets</a:t>
            </a:r>
          </a:p>
          <a:p>
            <a:r>
              <a:rPr lang="en-US" dirty="0"/>
              <a:t>Revelation 17:6</a:t>
            </a:r>
          </a:p>
          <a:p>
            <a:pPr marL="457200" lvl="1" indent="0">
              <a:buNone/>
            </a:pPr>
            <a:r>
              <a:rPr lang="en-US" dirty="0"/>
              <a:t>drunk with the blood of the saints</a:t>
            </a:r>
          </a:p>
        </p:txBody>
      </p:sp>
    </p:spTree>
    <p:extLst>
      <p:ext uri="{BB962C8B-B14F-4D97-AF65-F5344CB8AC3E}">
        <p14:creationId xmlns:p14="http://schemas.microsoft.com/office/powerpoint/2010/main" val="2540603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a:pPr>
            <a:r>
              <a:rPr lang="en-US" dirty="0"/>
              <a:t>How are Christians portrayed throughout the book of Revelation?</a:t>
            </a:r>
          </a:p>
          <a:p>
            <a:pPr marL="514350" indent="-514350">
              <a:buFont typeface="+mj-lt"/>
              <a:buAutoNum type="arabicPeriod"/>
            </a:pPr>
            <a:r>
              <a:rPr lang="en-US" dirty="0"/>
              <a:t>According to 6:10, who is persecuting the children of God?</a:t>
            </a:r>
          </a:p>
          <a:p>
            <a:pPr marL="514350" indent="-514350">
              <a:buFont typeface="+mj-lt"/>
              <a:buAutoNum type="arabicPeriod"/>
            </a:pPr>
            <a:r>
              <a:rPr lang="en-US" dirty="0"/>
              <a:t>According to 13:9, why does God’s people need patient endurance and faithfulness?</a:t>
            </a:r>
          </a:p>
          <a:p>
            <a:pPr marL="514350" indent="-514350">
              <a:buFont typeface="+mj-lt"/>
              <a:buAutoNum type="arabicPeriod"/>
            </a:pPr>
            <a:r>
              <a:rPr lang="en-US" dirty="0"/>
              <a:t>According to 12:10, how are Christians triumphant through persecution?</a:t>
            </a:r>
          </a:p>
          <a:p>
            <a:pPr marL="514350" indent="-514350">
              <a:buFont typeface="+mj-lt"/>
              <a:buAutoNum type="arabicPeriod"/>
            </a:pPr>
            <a:r>
              <a:rPr lang="en-US" dirty="0"/>
              <a:t>How are the kingdoms of earth described in their relationship to God and His people?</a:t>
            </a:r>
          </a:p>
          <a:p>
            <a:pPr marL="514350" indent="-514350">
              <a:buFont typeface="+mj-lt"/>
              <a:buAutoNum type="arabicPeriod"/>
            </a:pPr>
            <a:endParaRPr lang="en-US" dirty="0"/>
          </a:p>
        </p:txBody>
      </p:sp>
    </p:spTree>
    <p:extLst>
      <p:ext uri="{BB962C8B-B14F-4D97-AF65-F5344CB8AC3E}">
        <p14:creationId xmlns:p14="http://schemas.microsoft.com/office/powerpoint/2010/main" val="207613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Kingdoms of Earth</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r>
              <a:rPr lang="en-US" dirty="0"/>
              <a:t>Revelation 17:18	</a:t>
            </a:r>
          </a:p>
          <a:p>
            <a:pPr marL="457200" lvl="1" indent="0">
              <a:buNone/>
            </a:pPr>
            <a:r>
              <a:rPr lang="en-US" dirty="0"/>
              <a:t> And the woman you saw is the great city that has royal power over the kings of the earth.</a:t>
            </a:r>
          </a:p>
          <a:p>
            <a:r>
              <a:rPr lang="en-US" dirty="0"/>
              <a:t>Revelation 18:24</a:t>
            </a:r>
          </a:p>
          <a:p>
            <a:pPr marL="457200" lvl="1" indent="0">
              <a:buNone/>
            </a:pPr>
            <a:r>
              <a:rPr lang="en-US" dirty="0"/>
              <a:t>In her was found the blood of prophets and saints, and of all those slaughtered on the earth.</a:t>
            </a:r>
          </a:p>
          <a:p>
            <a:r>
              <a:rPr lang="en-US" dirty="0"/>
              <a:t>Revelation 19:2</a:t>
            </a:r>
          </a:p>
          <a:p>
            <a:pPr marL="457200" lvl="1" indent="0">
              <a:buNone/>
            </a:pPr>
            <a:r>
              <a:rPr lang="en-US" dirty="0"/>
              <a:t>because his judgments are true and righteous, because he has judged the notorious prostitute who corrupted the earth with her sexual immorality; and he has avenged the blood of his servants that was on her hands.</a:t>
            </a:r>
          </a:p>
        </p:txBody>
      </p:sp>
    </p:spTree>
    <p:extLst>
      <p:ext uri="{BB962C8B-B14F-4D97-AF65-F5344CB8AC3E}">
        <p14:creationId xmlns:p14="http://schemas.microsoft.com/office/powerpoint/2010/main" val="1278718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startAt="5"/>
            </a:pPr>
            <a:r>
              <a:rPr lang="en-US" dirty="0"/>
              <a:t>How are the kingdoms of earth described in their relationship to God and His people?</a:t>
            </a:r>
          </a:p>
          <a:p>
            <a:pPr marL="514350" indent="-514350">
              <a:buFont typeface="+mj-lt"/>
              <a:buAutoNum type="arabicPeriod" startAt="5"/>
            </a:pPr>
            <a:r>
              <a:rPr lang="en-US" dirty="0"/>
              <a:t>According to 1:5-6 and 5:9-10, what kind of kingdom is God building from the redeemed people of the earth?</a:t>
            </a:r>
          </a:p>
        </p:txBody>
      </p:sp>
    </p:spTree>
    <p:extLst>
      <p:ext uri="{BB962C8B-B14F-4D97-AF65-F5344CB8AC3E}">
        <p14:creationId xmlns:p14="http://schemas.microsoft.com/office/powerpoint/2010/main" val="395197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Kingdom of God</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r>
              <a:rPr lang="en-US" dirty="0"/>
              <a:t>Revelation 1:5-6</a:t>
            </a:r>
          </a:p>
          <a:p>
            <a:pPr marL="457200" lvl="1" indent="0">
              <a:buNone/>
            </a:pPr>
            <a:r>
              <a:rPr lang="en-US" dirty="0"/>
              <a:t>To him who loves us and has set us free[g] from our sins by his blood, 6 and made us a kingdom, priests to his God and Father—to him be glory and dominion forever and ever. Amen.</a:t>
            </a:r>
          </a:p>
          <a:p>
            <a:r>
              <a:rPr lang="en-US" dirty="0"/>
              <a:t>Revelation 5:9-10</a:t>
            </a:r>
          </a:p>
          <a:p>
            <a:pPr marL="457200" lvl="1" indent="0">
              <a:buNone/>
            </a:pPr>
            <a:r>
              <a:rPr lang="en-US" dirty="0"/>
              <a:t>And they sang a new song: You are worthy to take the scroll and to open its seals, because you were slaughtered, and you purchased people for God by your blood from every tribe and language and people and nation. You made them a kingdom and priests to our God, and they will reign on the earth.</a:t>
            </a:r>
          </a:p>
        </p:txBody>
      </p:sp>
    </p:spTree>
    <p:extLst>
      <p:ext uri="{BB962C8B-B14F-4D97-AF65-F5344CB8AC3E}">
        <p14:creationId xmlns:p14="http://schemas.microsoft.com/office/powerpoint/2010/main" val="4173757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startAt="6"/>
            </a:pPr>
            <a:r>
              <a:rPr lang="en-US" dirty="0"/>
              <a:t>According to 1:5-6 and 5:9-10, what kind of kingdom is God building from the redeemed people of the earth?</a:t>
            </a:r>
          </a:p>
          <a:p>
            <a:pPr marL="514350" indent="-514350">
              <a:buFont typeface="+mj-lt"/>
              <a:buAutoNum type="arabicPeriod" startAt="6"/>
            </a:pPr>
            <a:r>
              <a:rPr lang="en-US" dirty="0"/>
              <a:t>How are these two kingdoms different?</a:t>
            </a:r>
          </a:p>
          <a:p>
            <a:pPr lvl="1"/>
            <a:r>
              <a:rPr lang="en-US" dirty="0"/>
              <a:t>In earthly power?</a:t>
            </a:r>
          </a:p>
          <a:p>
            <a:pPr lvl="1"/>
            <a:r>
              <a:rPr lang="en-US" dirty="0"/>
              <a:t>In morality?</a:t>
            </a:r>
          </a:p>
          <a:p>
            <a:pPr marL="514350" indent="-514350">
              <a:buFont typeface="+mj-lt"/>
              <a:buAutoNum type="arabicPeriod" startAt="6"/>
            </a:pPr>
            <a:r>
              <a:rPr lang="en-US" dirty="0"/>
              <a:t>According to 2:26-27 and 5:10, when is the kingdom of priests allows to rule the kingdoms of the earth?</a:t>
            </a:r>
          </a:p>
          <a:p>
            <a:pPr marL="514350" indent="-514350">
              <a:buFont typeface="+mj-lt"/>
              <a:buAutoNum type="arabicPeriod" startAt="6"/>
            </a:pPr>
            <a:endParaRPr lang="en-US" dirty="0"/>
          </a:p>
        </p:txBody>
      </p:sp>
    </p:spTree>
    <p:extLst>
      <p:ext uri="{BB962C8B-B14F-4D97-AF65-F5344CB8AC3E}">
        <p14:creationId xmlns:p14="http://schemas.microsoft.com/office/powerpoint/2010/main" val="4057217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Kingdom of God</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r>
              <a:rPr lang="en-US" dirty="0"/>
              <a:t>Revelation 2:26-27</a:t>
            </a:r>
          </a:p>
          <a:p>
            <a:pPr marL="457200" lvl="1" indent="0">
              <a:buNone/>
            </a:pPr>
            <a:r>
              <a:rPr lang="en-US" dirty="0"/>
              <a:t>The one who conquers and who keeps my works to the end: I will give him authority over the nations 27 and he will rule them with an iron scepter;</a:t>
            </a:r>
          </a:p>
          <a:p>
            <a:pPr marL="457200" lvl="1" indent="0">
              <a:buNone/>
            </a:pPr>
            <a:r>
              <a:rPr lang="en-US" dirty="0"/>
              <a:t>he will shatter them like pottery</a:t>
            </a:r>
          </a:p>
          <a:p>
            <a:r>
              <a:rPr lang="en-US" dirty="0"/>
              <a:t>Revelation 5:10</a:t>
            </a:r>
          </a:p>
          <a:p>
            <a:pPr marL="457200" lvl="1" indent="0">
              <a:buNone/>
            </a:pPr>
            <a:r>
              <a:rPr lang="en-US" dirty="0"/>
              <a:t>You made them a kingdom and priests to our God, and they will reign on the earth.</a:t>
            </a:r>
          </a:p>
        </p:txBody>
      </p:sp>
    </p:spTree>
    <p:extLst>
      <p:ext uri="{BB962C8B-B14F-4D97-AF65-F5344CB8AC3E}">
        <p14:creationId xmlns:p14="http://schemas.microsoft.com/office/powerpoint/2010/main" val="3176254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startAt="8"/>
            </a:pPr>
            <a:r>
              <a:rPr lang="en-US" dirty="0"/>
              <a:t>According to 2:26-27 and 5:10, when is the kingdom of priests allows to rule the kingdoms of the earth?</a:t>
            </a:r>
          </a:p>
          <a:p>
            <a:pPr marL="514350" indent="-514350">
              <a:buFont typeface="+mj-lt"/>
              <a:buAutoNum type="arabicPeriod" startAt="8"/>
            </a:pPr>
            <a:r>
              <a:rPr lang="en-US" dirty="0"/>
              <a:t>Does any earthy nation described by John appear to be Christian or made up of a majority of Christians? Matthew 7:13-14;22:9</a:t>
            </a:r>
          </a:p>
          <a:p>
            <a:pPr marL="514350" indent="-514350">
              <a:buFont typeface="+mj-lt"/>
              <a:buAutoNum type="arabicPeriod" startAt="8"/>
            </a:pPr>
            <a:r>
              <a:rPr lang="en-US" dirty="0"/>
              <a:t>Why is this possible or not possible?</a:t>
            </a:r>
          </a:p>
          <a:p>
            <a:pPr marL="514350" indent="-514350">
              <a:buFont typeface="+mj-lt"/>
              <a:buAutoNum type="arabicPeriod" startAt="8"/>
            </a:pPr>
            <a:endParaRPr lang="en-US" dirty="0"/>
          </a:p>
        </p:txBody>
      </p:sp>
    </p:spTree>
    <p:extLst>
      <p:ext uri="{BB962C8B-B14F-4D97-AF65-F5344CB8AC3E}">
        <p14:creationId xmlns:p14="http://schemas.microsoft.com/office/powerpoint/2010/main" val="3588524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Summary – Worldview of Nonviolence</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776653"/>
          </a:xfrm>
        </p:spPr>
        <p:txBody>
          <a:bodyPr>
            <a:normAutofit/>
          </a:bodyPr>
          <a:lstStyle/>
          <a:p>
            <a:pPr marL="514350" indent="-514350">
              <a:buFont typeface="+mj-lt"/>
              <a:buAutoNum type="arabicPeriod"/>
            </a:pPr>
            <a:r>
              <a:rPr lang="en-US" dirty="0"/>
              <a:t>God is sovereign over all nations.</a:t>
            </a:r>
          </a:p>
          <a:p>
            <a:pPr marL="514350" indent="-514350">
              <a:buFont typeface="+mj-lt"/>
              <a:buAutoNum type="arabicPeriod"/>
            </a:pPr>
            <a:r>
              <a:rPr lang="en-US" dirty="0"/>
              <a:t>God guides judgement on nations that are responsible for deaths of humans which are created in His image. This includes bringing nonbelievers to kill other nonbelievers. God used the nation if Israel to execute judgement in the promise land, and then used the surrounding nations to execute judgement on Israel.</a:t>
            </a:r>
          </a:p>
          <a:p>
            <a:pPr marL="514350" indent="-514350">
              <a:buFont typeface="+mj-lt"/>
              <a:buAutoNum type="arabicPeriod"/>
            </a:pPr>
            <a:r>
              <a:rPr lang="en-US" dirty="0"/>
              <a:t>God does not require or need His messengers to bring His judgement. Flood, plagues on Egypt, serpents, earthquakes, famine, non-believing nations, and many other ways are examples of how God can bring judgement.</a:t>
            </a:r>
          </a:p>
        </p:txBody>
      </p:sp>
    </p:spTree>
    <p:extLst>
      <p:ext uri="{BB962C8B-B14F-4D97-AF65-F5344CB8AC3E}">
        <p14:creationId xmlns:p14="http://schemas.microsoft.com/office/powerpoint/2010/main" val="1943965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Summary – Worldview of Nonviolence</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776653"/>
          </a:xfrm>
        </p:spPr>
        <p:txBody>
          <a:bodyPr>
            <a:normAutofit/>
          </a:bodyPr>
          <a:lstStyle/>
          <a:p>
            <a:pPr marL="514350" indent="-514350">
              <a:buFont typeface="+mj-lt"/>
              <a:buAutoNum type="arabicPeriod" startAt="4"/>
            </a:pPr>
            <a:r>
              <a:rPr lang="en-US" dirty="0"/>
              <a:t>Vengeance belongs to God in this life and the next. God hears the cry of those that are murdered. From the first murder of Able, to the last. God will settle all accounts.</a:t>
            </a:r>
          </a:p>
          <a:p>
            <a:pPr marL="514350" indent="-514350">
              <a:buFont typeface="+mj-lt"/>
              <a:buAutoNum type="arabicPeriod" startAt="4"/>
            </a:pPr>
            <a:r>
              <a:rPr lang="en-US" dirty="0"/>
              <a:t>God's sovereign plan is to reach a remnant from every nation, tongue, tribe, and people.</a:t>
            </a:r>
          </a:p>
          <a:p>
            <a:pPr marL="514350" indent="-514350">
              <a:buFont typeface="+mj-lt"/>
              <a:buAutoNum type="arabicPeriod" startAt="4"/>
            </a:pPr>
            <a:r>
              <a:rPr lang="en-US" dirty="0"/>
              <a:t>God's desire is to show His love through His messengers being sent in a similar manner as His Son, Jesus. Without sword and as sheep among wolves.</a:t>
            </a:r>
          </a:p>
        </p:txBody>
      </p:sp>
    </p:spTree>
    <p:extLst>
      <p:ext uri="{BB962C8B-B14F-4D97-AF65-F5344CB8AC3E}">
        <p14:creationId xmlns:p14="http://schemas.microsoft.com/office/powerpoint/2010/main" val="2532836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Summary – Worldview of Nonviolence</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startAt="7"/>
            </a:pPr>
            <a:r>
              <a:rPr lang="en-US" dirty="0"/>
              <a:t>All nations are under the influence of Satan. God's sovereignty restrains him. If not, all followers of God would be dead. God allows him to kill almost all of His children in the end times. This brings about the severe wrath of God on both humans and the fallen angels. Because of God's great mercy, the murder of His children and numerous humans created in His image is the only thing would bring such severe wrath to end the world as we know it.</a:t>
            </a:r>
          </a:p>
          <a:p>
            <a:pPr marL="514350" indent="-514350">
              <a:buFont typeface="+mj-lt"/>
              <a:buAutoNum type="arabicPeriod" startAt="7"/>
            </a:pPr>
            <a:r>
              <a:rPr lang="en-US" dirty="0"/>
              <a:t>God's message of peace through Jesus Christ is never accepted by the majority of a nation. It is not possible for a nation to bear the message of Christ. For by doing so it would have to die to self thereby ceasing to be a nation.</a:t>
            </a:r>
          </a:p>
        </p:txBody>
      </p:sp>
    </p:spTree>
    <p:extLst>
      <p:ext uri="{BB962C8B-B14F-4D97-AF65-F5344CB8AC3E}">
        <p14:creationId xmlns:p14="http://schemas.microsoft.com/office/powerpoint/2010/main" val="1971601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Summary – Worldview of Nonviolence</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a:xfrm>
            <a:off x="838200" y="1825625"/>
            <a:ext cx="10515600" cy="4667250"/>
          </a:xfrm>
        </p:spPr>
        <p:txBody>
          <a:bodyPr>
            <a:normAutofit/>
          </a:bodyPr>
          <a:lstStyle/>
          <a:p>
            <a:pPr marL="514350" indent="-514350">
              <a:buFont typeface="+mj-lt"/>
              <a:buAutoNum type="arabicPeriod" startAt="9"/>
            </a:pPr>
            <a:r>
              <a:rPr lang="en-US" dirty="0"/>
              <a:t>The gospel message can only be preached by the kingdom of God, which is separate from the kingdoms of this world.</a:t>
            </a:r>
          </a:p>
          <a:p>
            <a:pPr marL="514350" indent="-514350">
              <a:buFont typeface="+mj-lt"/>
              <a:buAutoNum type="arabicPeriod" startAt="9"/>
            </a:pPr>
            <a:r>
              <a:rPr lang="en-US" dirty="0"/>
              <a:t>As the remnant is persecuted, it moves to whoever will receive God's message until all the earth has a remnant.</a:t>
            </a:r>
          </a:p>
          <a:p>
            <a:pPr marL="514350" indent="-514350">
              <a:buFont typeface="+mj-lt"/>
              <a:buAutoNum type="arabicPeriod" startAt="9"/>
            </a:pPr>
            <a:r>
              <a:rPr lang="en-US" dirty="0"/>
              <a:t>The church on earth is made up of both wheat and tares, wolves and sheep. The church of God is not a denomination or sect, not Protestant, Catholic, or Orthodox but of those who hold to the teachings of Jesus and live as Christ.</a:t>
            </a:r>
          </a:p>
        </p:txBody>
      </p:sp>
    </p:spTree>
    <p:extLst>
      <p:ext uri="{BB962C8B-B14F-4D97-AF65-F5344CB8AC3E}">
        <p14:creationId xmlns:p14="http://schemas.microsoft.com/office/powerpoint/2010/main" val="1636861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628-CCDB-4D1A-A599-AC7E31DD4BAD}"/>
              </a:ext>
            </a:extLst>
          </p:cNvPr>
          <p:cNvSpPr>
            <a:spLocks noGrp="1"/>
          </p:cNvSpPr>
          <p:nvPr>
            <p:ph type="title"/>
          </p:nvPr>
        </p:nvSpPr>
        <p:spPr/>
        <p:txBody>
          <a:bodyPr/>
          <a:lstStyle/>
          <a:p>
            <a:r>
              <a:rPr lang="en-US" dirty="0"/>
              <a:t>Exercises</a:t>
            </a:r>
          </a:p>
        </p:txBody>
      </p:sp>
      <p:sp>
        <p:nvSpPr>
          <p:cNvPr id="3" name="Content Placeholder 2">
            <a:extLst>
              <a:ext uri="{FF2B5EF4-FFF2-40B4-BE49-F238E27FC236}">
                <a16:creationId xmlns:a16="http://schemas.microsoft.com/office/drawing/2014/main" id="{136007BE-F00F-4DE7-97D9-2754AD9685A3}"/>
              </a:ext>
            </a:extLst>
          </p:cNvPr>
          <p:cNvSpPr>
            <a:spLocks noGrp="1"/>
          </p:cNvSpPr>
          <p:nvPr>
            <p:ph idx="1"/>
          </p:nvPr>
        </p:nvSpPr>
        <p:spPr/>
        <p:txBody>
          <a:bodyPr/>
          <a:lstStyle/>
          <a:p>
            <a:pPr marL="514350" indent="-514350">
              <a:buFont typeface="+mj-lt"/>
              <a:buAutoNum type="arabicPeriod"/>
            </a:pPr>
            <a:r>
              <a:rPr lang="en-US" dirty="0"/>
              <a:t>If you wish for this study to continue, then what do you think happened after the Book of Acts when Christianity started to spread to the Roman world?</a:t>
            </a:r>
          </a:p>
          <a:p>
            <a:pPr marL="514350" indent="-514350">
              <a:buFont typeface="+mj-lt"/>
              <a:buAutoNum type="arabicPeriod"/>
            </a:pPr>
            <a:r>
              <a:rPr lang="en-US" dirty="0"/>
              <a:t>How will the tares and wolves try to influence the church?</a:t>
            </a:r>
          </a:p>
          <a:p>
            <a:pPr marL="514350" indent="-514350">
              <a:buFont typeface="+mj-lt"/>
              <a:buAutoNum type="arabicPeriod"/>
            </a:pPr>
            <a:r>
              <a:rPr lang="en-US" dirty="0"/>
              <a:t>What will be the natural outcome of those that follow the peaceful teachings of Jesus when mixed with wolves?</a:t>
            </a:r>
          </a:p>
          <a:p>
            <a:pPr marL="514350" indent="-514350">
              <a:buFont typeface="+mj-lt"/>
              <a:buAutoNum type="arabicPeriod"/>
            </a:pPr>
            <a:r>
              <a:rPr lang="en-US" dirty="0"/>
              <a:t>How does the Book of Revelation comfort the early believers?</a:t>
            </a:r>
          </a:p>
        </p:txBody>
      </p:sp>
    </p:spTree>
    <p:extLst>
      <p:ext uri="{BB962C8B-B14F-4D97-AF65-F5344CB8AC3E}">
        <p14:creationId xmlns:p14="http://schemas.microsoft.com/office/powerpoint/2010/main" val="2375260947"/>
      </p:ext>
    </p:extLst>
  </p:cSld>
  <p:clrMapOvr>
    <a:masterClrMapping/>
  </p:clrMapOvr>
</p:sld>
</file>

<file path=ppt/theme/theme1.xml><?xml version="1.0" encoding="utf-8"?>
<a:theme xmlns:a="http://schemas.openxmlformats.org/drawingml/2006/main" name="ThoughtsofWar_PowerPoint_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oughtsofWar_PowerPoint_Template.potx" id="{60917922-0F12-4120-8A29-13417DC63B2E}" vid="{18C18DC5-0F79-425E-A76C-D7933C3C9539}"/>
    </a:ext>
  </a:extLst>
</a:theme>
</file>

<file path=docProps/app.xml><?xml version="1.0" encoding="utf-8"?>
<Properties xmlns="http://schemas.openxmlformats.org/officeDocument/2006/extended-properties" xmlns:vt="http://schemas.openxmlformats.org/officeDocument/2006/docPropsVTypes">
  <Template>ThoughtsofWar_PowerPoint_Template</Template>
  <TotalTime>4156</TotalTime>
  <Words>1160</Words>
  <Application>Microsoft Office PowerPoint</Application>
  <PresentationFormat>Widescreen</PresentationFormat>
  <Paragraphs>98</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Leelawadee UI Semilight</vt:lpstr>
      <vt:lpstr>ThoughtsofWar_PowerPoint_Template</vt:lpstr>
      <vt:lpstr>Session 13</vt:lpstr>
      <vt:lpstr>Review</vt:lpstr>
      <vt:lpstr>Review</vt:lpstr>
      <vt:lpstr>Revelation - Introduction</vt:lpstr>
      <vt:lpstr>Question</vt:lpstr>
      <vt:lpstr>Suffering Servants</vt:lpstr>
      <vt:lpstr>Questions</vt:lpstr>
      <vt:lpstr>Kingdoms of Earth</vt:lpstr>
      <vt:lpstr>Questions</vt:lpstr>
      <vt:lpstr>Kingdom of God</vt:lpstr>
      <vt:lpstr>Questions</vt:lpstr>
      <vt:lpstr>Kingdom of God</vt:lpstr>
      <vt:lpstr>Questions</vt:lpstr>
      <vt:lpstr>Summary – Worldview of Nonviolence</vt:lpstr>
      <vt:lpstr>Summary – Worldview of Nonviolence</vt:lpstr>
      <vt:lpstr>Summary – Worldview of Nonviolence</vt:lpstr>
      <vt:lpstr>Summary – Worldview of Nonviolence</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Upchurch, Bart S.</dc:creator>
  <cp:lastModifiedBy>Upchurch, Bart S.</cp:lastModifiedBy>
  <cp:revision>38</cp:revision>
  <dcterms:created xsi:type="dcterms:W3CDTF">2018-06-25T18:00:49Z</dcterms:created>
  <dcterms:modified xsi:type="dcterms:W3CDTF">2018-06-29T13:49:26Z</dcterms:modified>
</cp:coreProperties>
</file>